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2ADA172-6D99-4309-AD53-6E62AC38C1EC}" type="datetimeFigureOut">
              <a:rPr lang="es-ES" smtClean="0"/>
              <a:t>31/07/2013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9A2047C-880F-409D-800D-40042094F07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>
        <p:dissolve/>
      </p:transition>
    </mc:Choice>
    <mc:Fallback xmlns="">
      <p:transition spd="slow" advTm="10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794519"/>
          </a:xfr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016824" cy="1752600"/>
          </a:xfr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  <p:txBody>
          <a:bodyPr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locutor\Desktop\niña 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57" y="1082351"/>
            <a:ext cx="2102590" cy="26852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Users\locutor\Desktop\niño 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647" y="620688"/>
            <a:ext cx="2192091" cy="26236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pic>
        <p:nvPicPr>
          <p:cNvPr id="1028" name="Picture 4" descr="C:\Users\locutor\Desktop\niña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1082351"/>
            <a:ext cx="1741462" cy="151631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9" name="Picture 5" descr="C:\Users\locutor\Desktop\niño 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64904"/>
            <a:ext cx="4104456" cy="20162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pic>
        <p:nvPicPr>
          <p:cNvPr id="1030" name="Picture 6" descr="C:\Users\locutor\Desktop\niña 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67554"/>
            <a:ext cx="2664295" cy="282979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1" name="Picture 7" descr="C:\Users\locutor\Desktop\ninos 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048" y="4711401"/>
            <a:ext cx="2242752" cy="18859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pic>
        <p:nvPicPr>
          <p:cNvPr id="1032" name="Picture 8" descr="C:\Users\locutor\Desktop\nino 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4581128"/>
            <a:ext cx="1957486" cy="21602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762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3" name="Picture 9" descr="C:\Users\locutor\Desktop\Rostro_desesperanz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6672"/>
            <a:ext cx="2376264" cy="24482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pic>
        <p:nvPicPr>
          <p:cNvPr id="1035" name="Picture 11" descr="C:\Users\locutor\Desktop\nino 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1128"/>
            <a:ext cx="2160240" cy="20162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924944"/>
            <a:ext cx="2376264" cy="16561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</p:pic>
      <p:sp>
        <p:nvSpPr>
          <p:cNvPr id="9" name="8 Rectángulo"/>
          <p:cNvSpPr/>
          <p:nvPr/>
        </p:nvSpPr>
        <p:spPr>
          <a:xfrm>
            <a:off x="336057" y="3244334"/>
            <a:ext cx="4294681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</a:rPr>
              <a:t>…Feliz Día del Niño….</a:t>
            </a:r>
            <a:endParaRPr lang="es-ES" sz="2800" b="1" i="1" dirty="0">
              <a:solidFill>
                <a:srgbClr val="FF00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36057" y="159021"/>
            <a:ext cx="8556423" cy="92333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11</a:t>
            </a:r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 Agosto de 2013.</a:t>
            </a:r>
            <a:endParaRPr lang="es-ES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jose luis perale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3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72</TotalTime>
  <Words>12</Words>
  <Application>Microsoft Office PowerPoint</Application>
  <PresentationFormat>Presentación en pantalla (4:3)</PresentationFormat>
  <Paragraphs>2</Paragraphs>
  <Slides>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Chincheta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locutor</dc:creator>
  <cp:lastModifiedBy>locutor</cp:lastModifiedBy>
  <cp:revision>12</cp:revision>
  <dcterms:created xsi:type="dcterms:W3CDTF">2013-07-18T14:37:39Z</dcterms:created>
  <dcterms:modified xsi:type="dcterms:W3CDTF">2013-07-31T15:54:06Z</dcterms:modified>
</cp:coreProperties>
</file>